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Masters/slideMaster17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Masters/slideMaster24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3.xml" ContentType="application/vnd.openxmlformats-officedocument.theme+xml"/>
  <Override PartName="/ppt/theme/theme25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theme/theme21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Default Extension="gif" ContentType="image/gif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64" r:id="rId2"/>
    <p:sldMasterId id="2147483661" r:id="rId3"/>
    <p:sldMasterId id="2147483666" r:id="rId4"/>
    <p:sldMasterId id="2147483672" r:id="rId5"/>
    <p:sldMasterId id="2147483676" r:id="rId6"/>
    <p:sldMasterId id="2147483678" r:id="rId7"/>
    <p:sldMasterId id="2147483680" r:id="rId8"/>
    <p:sldMasterId id="2147483682" r:id="rId9"/>
    <p:sldMasterId id="2147483684" r:id="rId10"/>
    <p:sldMasterId id="2147483686" r:id="rId11"/>
    <p:sldMasterId id="2147483688" r:id="rId12"/>
    <p:sldMasterId id="2147483690" r:id="rId13"/>
    <p:sldMasterId id="2147483692" r:id="rId14"/>
    <p:sldMasterId id="2147483694" r:id="rId15"/>
    <p:sldMasterId id="2147483696" r:id="rId16"/>
    <p:sldMasterId id="2147483698" r:id="rId17"/>
    <p:sldMasterId id="2147483702" r:id="rId18"/>
    <p:sldMasterId id="2147483704" r:id="rId19"/>
    <p:sldMasterId id="2147483707" r:id="rId20"/>
    <p:sldMasterId id="2147483710" r:id="rId21"/>
    <p:sldMasterId id="2147483713" r:id="rId22"/>
    <p:sldMasterId id="2147483716" r:id="rId23"/>
    <p:sldMasterId id="2147483719" r:id="rId24"/>
  </p:sldMasterIdLst>
  <p:notesMasterIdLst>
    <p:notesMasterId r:id="rId29"/>
  </p:notesMasterIdLst>
  <p:sldIdLst>
    <p:sldId id="259" r:id="rId25"/>
    <p:sldId id="306" r:id="rId26"/>
    <p:sldId id="525" r:id="rId27"/>
    <p:sldId id="523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84" autoAdjust="0"/>
  </p:normalViewPr>
  <p:slideViewPr>
    <p:cSldViewPr>
      <p:cViewPr>
        <p:scale>
          <a:sx n="90" d="100"/>
          <a:sy n="90" d="100"/>
        </p:scale>
        <p:origin x="-8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3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C6575-8589-4B19-BDF6-A5E796FBF40D}" type="datetimeFigureOut">
              <a:rPr lang="en-US" smtClean="0"/>
              <a:pPr/>
              <a:t>8/2/2013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4F2D-9A0B-4771-9426-A87579AA7C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201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4F2D-9A0B-4771-9426-A87579AA7CD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259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4F2D-9A0B-4771-9426-A87579AA7C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259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4F2D-9A0B-4771-9426-A87579AA7C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259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4F2D-9A0B-4771-9426-A87579AA7C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259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5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696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4pPr>
            <a:lvl5pPr marL="1143000" indent="-228600">
              <a:defRPr/>
            </a:lvl5pPr>
            <a:lvl6pPr marL="25146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  <a:p>
            <a:pPr lvl="3"/>
            <a:r>
              <a:rPr lang="sk-SK" noProof="0" dirty="0" smtClean="0"/>
              <a:t>text 3</a:t>
            </a:r>
          </a:p>
          <a:p>
            <a:pPr lvl="3"/>
            <a:r>
              <a:rPr lang="sk-SK" noProof="0" dirty="0" smtClean="0"/>
              <a:t>text 4</a:t>
            </a:r>
          </a:p>
          <a:p>
            <a:pPr lvl="5"/>
            <a:r>
              <a:rPr lang="sk-SK" noProof="0" dirty="0" smtClean="0"/>
              <a:t>text 5</a:t>
            </a:r>
          </a:p>
          <a:p>
            <a:pPr lvl="5"/>
            <a:r>
              <a:rPr lang="sk-SK" noProof="0" dirty="0" smtClean="0"/>
              <a:t>text 6</a:t>
            </a:r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</p:txBody>
      </p:sp>
      <p:sp>
        <p:nvSpPr>
          <p:cNvPr id="6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17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4pPr>
            <a:lvl5pPr marL="1143000" indent="-228600">
              <a:defRPr/>
            </a:lvl5pPr>
            <a:lvl6pPr marL="25146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  <a:p>
            <a:pPr lvl="3"/>
            <a:r>
              <a:rPr lang="sk-SK" noProof="0" dirty="0" smtClean="0"/>
              <a:t>text 3</a:t>
            </a:r>
          </a:p>
          <a:p>
            <a:pPr lvl="3"/>
            <a:r>
              <a:rPr lang="sk-SK" noProof="0" dirty="0" smtClean="0"/>
              <a:t>text 4</a:t>
            </a:r>
          </a:p>
          <a:p>
            <a:pPr lvl="5"/>
            <a:r>
              <a:rPr lang="sk-SK" noProof="0" dirty="0" smtClean="0"/>
              <a:t>text 5</a:t>
            </a:r>
          </a:p>
          <a:p>
            <a:pPr lvl="5"/>
            <a:r>
              <a:rPr lang="sk-SK" noProof="0" dirty="0" smtClean="0"/>
              <a:t>text 6</a:t>
            </a:r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</p:txBody>
      </p:sp>
      <p:sp>
        <p:nvSpPr>
          <p:cNvPr id="6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973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4pPr>
            <a:lvl5pPr marL="1143000" indent="-228600">
              <a:defRPr/>
            </a:lvl5pPr>
            <a:lvl6pPr marL="25146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  <a:p>
            <a:pPr lvl="3"/>
            <a:r>
              <a:rPr lang="sk-SK" noProof="0" dirty="0" smtClean="0"/>
              <a:t>text 3</a:t>
            </a:r>
          </a:p>
          <a:p>
            <a:pPr lvl="3"/>
            <a:r>
              <a:rPr lang="sk-SK" noProof="0" dirty="0" smtClean="0"/>
              <a:t>text 4</a:t>
            </a:r>
          </a:p>
          <a:p>
            <a:pPr lvl="5"/>
            <a:r>
              <a:rPr lang="sk-SK" noProof="0" dirty="0" smtClean="0"/>
              <a:t>text 5</a:t>
            </a:r>
          </a:p>
          <a:p>
            <a:pPr lvl="5"/>
            <a:r>
              <a:rPr lang="sk-SK" noProof="0" dirty="0" smtClean="0"/>
              <a:t>text 6</a:t>
            </a:r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</p:txBody>
      </p:sp>
      <p:sp>
        <p:nvSpPr>
          <p:cNvPr id="6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21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4pPr>
            <a:lvl5pPr marL="1143000" indent="-228600">
              <a:defRPr/>
            </a:lvl5pPr>
            <a:lvl6pPr marL="25146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  <a:p>
            <a:pPr lvl="3"/>
            <a:r>
              <a:rPr lang="sk-SK" noProof="0" dirty="0" smtClean="0"/>
              <a:t>text 3</a:t>
            </a:r>
          </a:p>
          <a:p>
            <a:pPr lvl="3"/>
            <a:r>
              <a:rPr lang="sk-SK" noProof="0" dirty="0" smtClean="0"/>
              <a:t>text 4</a:t>
            </a:r>
          </a:p>
          <a:p>
            <a:pPr lvl="5"/>
            <a:r>
              <a:rPr lang="sk-SK" noProof="0" dirty="0" smtClean="0"/>
              <a:t>text 5</a:t>
            </a:r>
          </a:p>
          <a:p>
            <a:pPr lvl="5"/>
            <a:r>
              <a:rPr lang="sk-SK" noProof="0" dirty="0" smtClean="0"/>
              <a:t>text 6</a:t>
            </a:r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</p:txBody>
      </p:sp>
      <p:sp>
        <p:nvSpPr>
          <p:cNvPr id="6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53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4pPr>
            <a:lvl5pPr marL="1143000" indent="-228600">
              <a:defRPr/>
            </a:lvl5pPr>
            <a:lvl6pPr marL="25146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  <a:p>
            <a:pPr lvl="3"/>
            <a:r>
              <a:rPr lang="sk-SK" noProof="0" dirty="0" smtClean="0"/>
              <a:t>text 3</a:t>
            </a:r>
          </a:p>
          <a:p>
            <a:pPr lvl="3"/>
            <a:r>
              <a:rPr lang="sk-SK" noProof="0" dirty="0" smtClean="0"/>
              <a:t>text 4</a:t>
            </a:r>
          </a:p>
          <a:p>
            <a:pPr lvl="5"/>
            <a:r>
              <a:rPr lang="sk-SK" noProof="0" dirty="0" smtClean="0"/>
              <a:t>text 5</a:t>
            </a:r>
          </a:p>
          <a:p>
            <a:pPr lvl="5"/>
            <a:r>
              <a:rPr lang="sk-SK" noProof="0" dirty="0" smtClean="0"/>
              <a:t>text 6</a:t>
            </a:r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</p:txBody>
      </p:sp>
      <p:sp>
        <p:nvSpPr>
          <p:cNvPr id="6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862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4pPr>
            <a:lvl5pPr marL="1143000" indent="-228600">
              <a:defRPr/>
            </a:lvl5pPr>
            <a:lvl6pPr marL="25146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  <a:p>
            <a:pPr lvl="3"/>
            <a:r>
              <a:rPr lang="sk-SK" noProof="0" dirty="0" smtClean="0"/>
              <a:t>text 3</a:t>
            </a:r>
          </a:p>
          <a:p>
            <a:pPr lvl="3"/>
            <a:r>
              <a:rPr lang="sk-SK" noProof="0" dirty="0" smtClean="0"/>
              <a:t>text 4</a:t>
            </a:r>
          </a:p>
          <a:p>
            <a:pPr lvl="5"/>
            <a:r>
              <a:rPr lang="sk-SK" noProof="0" dirty="0" smtClean="0"/>
              <a:t>text 5</a:t>
            </a:r>
          </a:p>
          <a:p>
            <a:pPr lvl="5"/>
            <a:r>
              <a:rPr lang="sk-SK" noProof="0" dirty="0" smtClean="0"/>
              <a:t>text 6</a:t>
            </a:r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</p:txBody>
      </p:sp>
      <p:sp>
        <p:nvSpPr>
          <p:cNvPr id="6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33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4pPr>
            <a:lvl5pPr marL="1143000" indent="-228600">
              <a:defRPr/>
            </a:lvl5pPr>
            <a:lvl6pPr marL="25146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  <a:p>
            <a:pPr lvl="3"/>
            <a:r>
              <a:rPr lang="sk-SK" noProof="0" dirty="0" smtClean="0"/>
              <a:t>text 3</a:t>
            </a:r>
          </a:p>
          <a:p>
            <a:pPr lvl="3"/>
            <a:r>
              <a:rPr lang="sk-SK" noProof="0" dirty="0" smtClean="0"/>
              <a:t>text 4</a:t>
            </a:r>
          </a:p>
          <a:p>
            <a:pPr lvl="5"/>
            <a:r>
              <a:rPr lang="sk-SK" noProof="0" dirty="0" smtClean="0"/>
              <a:t>text 5</a:t>
            </a:r>
          </a:p>
          <a:p>
            <a:pPr lvl="5"/>
            <a:r>
              <a:rPr lang="sk-SK" noProof="0" dirty="0" smtClean="0"/>
              <a:t>text 6</a:t>
            </a:r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</p:txBody>
      </p:sp>
      <p:sp>
        <p:nvSpPr>
          <p:cNvPr id="6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82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4pPr>
            <a:lvl5pPr marL="1143000" indent="-228600">
              <a:defRPr/>
            </a:lvl5pPr>
            <a:lvl6pPr marL="25146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  <a:p>
            <a:pPr lvl="3"/>
            <a:r>
              <a:rPr lang="sk-SK" noProof="0" dirty="0" smtClean="0"/>
              <a:t>text 3</a:t>
            </a:r>
          </a:p>
          <a:p>
            <a:pPr lvl="3"/>
            <a:r>
              <a:rPr lang="sk-SK" noProof="0" dirty="0" smtClean="0"/>
              <a:t>text 4</a:t>
            </a:r>
          </a:p>
          <a:p>
            <a:pPr lvl="5"/>
            <a:r>
              <a:rPr lang="sk-SK" noProof="0" dirty="0" smtClean="0"/>
              <a:t>text 5</a:t>
            </a:r>
          </a:p>
          <a:p>
            <a:pPr lvl="5"/>
            <a:r>
              <a:rPr lang="sk-SK" noProof="0" dirty="0" smtClean="0"/>
              <a:t>text 6</a:t>
            </a:r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</p:txBody>
      </p:sp>
      <p:sp>
        <p:nvSpPr>
          <p:cNvPr id="6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471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4pPr>
            <a:lvl5pPr marL="1143000" indent="-228600">
              <a:defRPr/>
            </a:lvl5pPr>
            <a:lvl6pPr marL="25146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  <a:p>
            <a:pPr lvl="3"/>
            <a:r>
              <a:rPr lang="sk-SK" noProof="0" dirty="0" smtClean="0"/>
              <a:t>text 3</a:t>
            </a:r>
          </a:p>
          <a:p>
            <a:pPr lvl="3"/>
            <a:r>
              <a:rPr lang="sk-SK" noProof="0" dirty="0" smtClean="0"/>
              <a:t>text 4</a:t>
            </a:r>
          </a:p>
          <a:p>
            <a:pPr lvl="5"/>
            <a:r>
              <a:rPr lang="sk-SK" noProof="0" dirty="0" smtClean="0"/>
              <a:t>text 5</a:t>
            </a:r>
          </a:p>
          <a:p>
            <a:pPr lvl="5"/>
            <a:r>
              <a:rPr lang="sk-SK" noProof="0" dirty="0" smtClean="0"/>
              <a:t>text 6</a:t>
            </a:r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</p:txBody>
      </p:sp>
      <p:sp>
        <p:nvSpPr>
          <p:cNvPr id="6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256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5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99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5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506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5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01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4pPr>
            <a:lvl5pPr marL="1143000" indent="-228600">
              <a:defRPr/>
            </a:lvl5pPr>
            <a:lvl6pPr marL="25146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  <a:p>
            <a:pPr lvl="3"/>
            <a:r>
              <a:rPr lang="sk-SK" noProof="0" dirty="0" smtClean="0"/>
              <a:t>text 3</a:t>
            </a:r>
          </a:p>
          <a:p>
            <a:pPr lvl="3"/>
            <a:r>
              <a:rPr lang="sk-SK" noProof="0" dirty="0" smtClean="0"/>
              <a:t>text 4</a:t>
            </a:r>
          </a:p>
          <a:p>
            <a:pPr lvl="5"/>
            <a:r>
              <a:rPr lang="sk-SK" noProof="0" dirty="0" smtClean="0"/>
              <a:t>text 5</a:t>
            </a:r>
          </a:p>
          <a:p>
            <a:pPr lvl="5"/>
            <a:r>
              <a:rPr lang="sk-SK" noProof="0" dirty="0" smtClean="0"/>
              <a:t>text 6</a:t>
            </a:r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</p:txBody>
      </p:sp>
      <p:sp>
        <p:nvSpPr>
          <p:cNvPr id="6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451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5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84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5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731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5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45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5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469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5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039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5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994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5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42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5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91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4pPr>
            <a:lvl5pPr marL="1143000" indent="-228600">
              <a:defRPr/>
            </a:lvl5pPr>
            <a:lvl6pPr marL="25146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  <a:p>
            <a:pPr lvl="3"/>
            <a:r>
              <a:rPr lang="sk-SK" noProof="0" dirty="0" smtClean="0"/>
              <a:t>text 3</a:t>
            </a:r>
          </a:p>
          <a:p>
            <a:pPr lvl="3"/>
            <a:r>
              <a:rPr lang="sk-SK" noProof="0" dirty="0" smtClean="0"/>
              <a:t>text 4</a:t>
            </a:r>
          </a:p>
          <a:p>
            <a:pPr lvl="5"/>
            <a:r>
              <a:rPr lang="sk-SK" noProof="0" dirty="0" smtClean="0"/>
              <a:t>text 5</a:t>
            </a:r>
          </a:p>
          <a:p>
            <a:pPr lvl="5"/>
            <a:r>
              <a:rPr lang="sk-SK" noProof="0" dirty="0" smtClean="0"/>
              <a:t>text 6</a:t>
            </a:r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</p:txBody>
      </p:sp>
      <p:sp>
        <p:nvSpPr>
          <p:cNvPr id="6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856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5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1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5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36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7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D6463108-0728-4F2C-A3A7-356034624A9C}" type="slidenum">
              <a:rPr lang="sk-SK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sk-SK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33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5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D6463108-0728-4F2C-A3A7-356034624A9C}" type="slidenum">
              <a:rPr lang="sk-SK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sk-SK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057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va strana-oranz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smtClean="0"/>
              <a:t>Vlož nadpis</a:t>
            </a:r>
            <a:endParaRPr lang="sk-SK" noProof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4pPr>
            <a:lvl5pPr marL="1143000" indent="-228600">
              <a:defRPr/>
            </a:lvl5pPr>
            <a:lvl6pPr marL="25146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  <a:p>
            <a:pPr lvl="3"/>
            <a:r>
              <a:rPr lang="sk-SK" noProof="0" dirty="0" smtClean="0"/>
              <a:t>text 3</a:t>
            </a:r>
          </a:p>
          <a:p>
            <a:pPr lvl="3"/>
            <a:r>
              <a:rPr lang="sk-SK" noProof="0" dirty="0" smtClean="0"/>
              <a:t>text 4</a:t>
            </a:r>
          </a:p>
          <a:p>
            <a:pPr lvl="5"/>
            <a:r>
              <a:rPr lang="sk-SK" noProof="0" dirty="0" smtClean="0"/>
              <a:t>text 5</a:t>
            </a:r>
          </a:p>
          <a:p>
            <a:pPr lvl="5"/>
            <a:r>
              <a:rPr lang="sk-SK" noProof="0" dirty="0" smtClean="0"/>
              <a:t>text 6</a:t>
            </a:r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</p:txBody>
      </p:sp>
      <p:sp>
        <p:nvSpPr>
          <p:cNvPr id="6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D6463108-0728-4F2C-A3A7-356034624A9C}" type="slidenum">
              <a:rPr lang="sk-SK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sk-SK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828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oranz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smtClean="0"/>
              <a:t>Vlož nadpis</a:t>
            </a:r>
            <a:endParaRPr lang="sk-SK" noProof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4pPr>
            <a:lvl5pPr marL="1143000" indent="-228600">
              <a:defRPr/>
            </a:lvl5pPr>
            <a:lvl6pPr marL="25146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  <a:p>
            <a:pPr lvl="3"/>
            <a:r>
              <a:rPr lang="sk-SK" noProof="0" dirty="0" smtClean="0"/>
              <a:t>text 3</a:t>
            </a:r>
          </a:p>
          <a:p>
            <a:pPr lvl="3"/>
            <a:r>
              <a:rPr lang="sk-SK" noProof="0" dirty="0" smtClean="0"/>
              <a:t>text 4</a:t>
            </a:r>
          </a:p>
          <a:p>
            <a:pPr lvl="5"/>
            <a:r>
              <a:rPr lang="sk-SK" noProof="0" dirty="0" smtClean="0"/>
              <a:t>text 5</a:t>
            </a:r>
          </a:p>
          <a:p>
            <a:pPr lvl="5"/>
            <a:r>
              <a:rPr lang="sk-SK" noProof="0" dirty="0" smtClean="0"/>
              <a:t>text 6</a:t>
            </a:r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</p:txBody>
      </p:sp>
      <p:sp>
        <p:nvSpPr>
          <p:cNvPr id="6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98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smtClean="0"/>
              <a:t>Vlož nadpis</a:t>
            </a:r>
            <a:endParaRPr lang="sk-SK" noProof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lnSpc>
                <a:spcPct val="100000"/>
              </a:lnSpc>
              <a:buClrTx/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ClrTx/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4pPr>
            <a:lvl5pPr marL="1143000" indent="-228600">
              <a:defRPr/>
            </a:lvl5pPr>
            <a:lvl6pPr marL="2514600" indent="-228600">
              <a:lnSpc>
                <a:spcPct val="100000"/>
              </a:lnSpc>
              <a:buClrTx/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  <a:p>
            <a:pPr lvl="3"/>
            <a:r>
              <a:rPr lang="sk-SK" noProof="0" dirty="0" smtClean="0"/>
              <a:t>text 3</a:t>
            </a:r>
          </a:p>
          <a:p>
            <a:pPr lvl="3"/>
            <a:r>
              <a:rPr lang="sk-SK" noProof="0" dirty="0" smtClean="0"/>
              <a:t>text 4</a:t>
            </a:r>
          </a:p>
          <a:p>
            <a:pPr lvl="5"/>
            <a:r>
              <a:rPr lang="sk-SK" noProof="0" dirty="0" smtClean="0"/>
              <a:t>text 5</a:t>
            </a:r>
          </a:p>
          <a:p>
            <a:pPr lvl="5"/>
            <a:r>
              <a:rPr lang="sk-SK" noProof="0" dirty="0" smtClean="0"/>
              <a:t>text 6</a:t>
            </a:r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</p:txBody>
      </p:sp>
      <p:sp>
        <p:nvSpPr>
          <p:cNvPr id="6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696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7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58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buClr>
                <a:schemeClr val="bg1"/>
              </a:buClr>
              <a:buFont typeface="Arial" pitchFamily="34" charset="0"/>
              <a:buChar char="♦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</p:txBody>
      </p:sp>
      <p:sp>
        <p:nvSpPr>
          <p:cNvPr id="5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44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4pPr>
            <a:lvl5pPr marL="1143000" indent="-228600">
              <a:defRPr/>
            </a:lvl5pPr>
            <a:lvl6pPr marL="25146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  <a:p>
            <a:pPr lvl="3"/>
            <a:r>
              <a:rPr lang="sk-SK" noProof="0" dirty="0" smtClean="0"/>
              <a:t>text 3</a:t>
            </a:r>
          </a:p>
          <a:p>
            <a:pPr lvl="3"/>
            <a:r>
              <a:rPr lang="sk-SK" noProof="0" dirty="0" smtClean="0"/>
              <a:t>text 4</a:t>
            </a:r>
          </a:p>
          <a:p>
            <a:pPr lvl="5"/>
            <a:r>
              <a:rPr lang="sk-SK" noProof="0" dirty="0" smtClean="0"/>
              <a:t>text 5</a:t>
            </a:r>
          </a:p>
          <a:p>
            <a:pPr lvl="5"/>
            <a:r>
              <a:rPr lang="sk-SK" noProof="0" dirty="0" smtClean="0"/>
              <a:t>text 6</a:t>
            </a:r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</p:txBody>
      </p:sp>
      <p:sp>
        <p:nvSpPr>
          <p:cNvPr id="6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953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a strana-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38637" y="188913"/>
            <a:ext cx="7128791" cy="5757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9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9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k-SK" noProof="0" dirty="0" smtClean="0"/>
              <a:t>Vlož nadpis</a:t>
            </a:r>
            <a:endParaRPr lang="sk-SK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060575"/>
            <a:ext cx="8641655" cy="4537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buBlip>
                <a:blip r:embed="rId2"/>
              </a:buBlip>
              <a:defRPr lang="sk-SK" sz="20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430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♦"/>
              <a:defRPr lang="sk-SK" sz="18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4pPr>
            <a:lvl5pPr marL="1143000" indent="-228600">
              <a:defRPr/>
            </a:lvl5pPr>
            <a:lvl6pPr marL="2514600" indent="-22860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♦"/>
              <a:defRPr sz="1800" baseline="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sk-SK" noProof="0" dirty="0" smtClean="0"/>
              <a:t>Vlož </a:t>
            </a:r>
            <a:r>
              <a:rPr lang="sk-SK" noProof="0" dirty="0" err="1" smtClean="0"/>
              <a:t>Headline</a:t>
            </a:r>
            <a:endParaRPr lang="sk-SK" noProof="0" dirty="0" smtClean="0"/>
          </a:p>
          <a:p>
            <a:pPr lvl="1"/>
            <a:r>
              <a:rPr lang="sk-SK" noProof="0" dirty="0" smtClean="0"/>
              <a:t>text 1</a:t>
            </a:r>
          </a:p>
          <a:p>
            <a:pPr lvl="1"/>
            <a:r>
              <a:rPr lang="sk-SK" noProof="0" dirty="0" smtClean="0"/>
              <a:t>text 2</a:t>
            </a:r>
          </a:p>
          <a:p>
            <a:pPr lvl="3"/>
            <a:r>
              <a:rPr lang="sk-SK" noProof="0" dirty="0" smtClean="0"/>
              <a:t>text 3</a:t>
            </a:r>
          </a:p>
          <a:p>
            <a:pPr lvl="3"/>
            <a:r>
              <a:rPr lang="sk-SK" noProof="0" dirty="0" smtClean="0"/>
              <a:t>text 4</a:t>
            </a:r>
          </a:p>
          <a:p>
            <a:pPr lvl="5"/>
            <a:r>
              <a:rPr lang="sk-SK" noProof="0" dirty="0" smtClean="0"/>
              <a:t>text 5</a:t>
            </a:r>
          </a:p>
          <a:p>
            <a:pPr lvl="5"/>
            <a:r>
              <a:rPr lang="sk-SK" noProof="0" dirty="0" smtClean="0"/>
              <a:t>text 6</a:t>
            </a:r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 smtClean="0"/>
          </a:p>
        </p:txBody>
      </p:sp>
      <p:sp>
        <p:nvSpPr>
          <p:cNvPr id="6" name="Zástupný symbol čísla snímky 3"/>
          <p:cNvSpPr txBox="1">
            <a:spLocks/>
          </p:cNvSpPr>
          <p:nvPr userDrawn="1"/>
        </p:nvSpPr>
        <p:spPr>
          <a:xfrm>
            <a:off x="8503096" y="6600508"/>
            <a:ext cx="5334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3108-0728-4F2C-A3A7-356034624A9C}" type="slidenum">
              <a:rPr kumimoji="0" lang="sk-SK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505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COMM-PASS\5-design\grafika\2012\PPT_1024x768\compass20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" y="0"/>
            <a:ext cx="9144000" cy="6858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COMM-PASS\5-design\grafika\2012\PPT_1024x768\log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480844"/>
            <a:ext cx="5207000" cy="147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921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OMM-PASS\5-design\grafika\2012\PPT_1024x768\compass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6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COMM-PASS\5-design\grafika\2012\PPT_1024x768\logo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2" y="489305"/>
            <a:ext cx="5202237" cy="1449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328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OMM-PASS\5-design\grafika\2012\PPT_1024x768\compass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6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COMM-PASS\5-design\grafika\2012\PPT_1024x768\logo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2" y="489305"/>
            <a:ext cx="5202237" cy="1449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333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OMM-PASS\5-design\grafika\2012\PPT_1024x768\compass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6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COMM-PASS\5-design\grafika\2012\PPT_1024x768\logo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2" y="489305"/>
            <a:ext cx="5202237" cy="1449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00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OMM-PASS\5-design\grafika\2012\PPT_1024x768\compass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6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COMM-PASS\5-design\grafika\2012\PPT_1024x768\logo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2" y="489305"/>
            <a:ext cx="5202237" cy="1449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951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OMM-PASS\5-design\grafika\2012\PPT_1024x768\compass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6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COMM-PASS\5-design\grafika\2012\PPT_1024x768\logo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2" y="489305"/>
            <a:ext cx="5202237" cy="1449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425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OMM-PASS\5-design\grafika\2012\PPT_1024x768\compass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6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COMM-PASS\5-design\grafika\2012\PPT_1024x768\logo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2" y="489305"/>
            <a:ext cx="5202237" cy="1449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997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OMM-PASS\5-design\grafika\2012\PPT_1024x768\compass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6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COMM-PASS\5-design\grafika\2012\PPT_1024x768\logo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2" y="489305"/>
            <a:ext cx="5202237" cy="1449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358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COMM-PASS\5-design\grafika\2012\PPT_1024x768\compass20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" y="0"/>
            <a:ext cx="9144000" cy="6858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COMM-PASS\5-design\grafika\2012\PPT_1024x768\log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480844"/>
            <a:ext cx="5207000" cy="147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383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OMM-PASS\5-design\grafika\2012\PPT_1024x768\compass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6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COMM-PASS\5-design\grafika\2012\PPT_1024x768\logo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2" y="489305"/>
            <a:ext cx="5202237" cy="1449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426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COMM-PASS\5-design\grafika\2012\PPT_1024x768\compass20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" y="0"/>
            <a:ext cx="9144000" cy="6858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COMM-PASS\5-design\grafika\2012\PPT_1024x768\log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480844"/>
            <a:ext cx="5207000" cy="147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087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OMM-PASS\5-design\grafika\2012\PPT_1024x768\compass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6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COMM-PASS\5-design\grafika\2012\PPT_1024x768\logo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2" y="489305"/>
            <a:ext cx="5202237" cy="1449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35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COMM-PASS\5-design\grafika\2012\PPT_1024x768\compass20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" y="0"/>
            <a:ext cx="9144000" cy="6858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COMM-PASS\5-design\grafika\2012\PPT_1024x768\log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480844"/>
            <a:ext cx="5207000" cy="147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914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COMM-PASS\5-design\grafika\2012\PPT_1024x768\compass20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" y="0"/>
            <a:ext cx="9144000" cy="6858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COMM-PASS\5-design\grafika\2012\PPT_1024x768\log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480844"/>
            <a:ext cx="5207000" cy="147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03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COMM-PASS\5-design\grafika\2012\PPT_1024x768\compass20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" y="0"/>
            <a:ext cx="9144000" cy="6858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COMM-PASS\5-design\grafika\2012\PPT_1024x768\log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480844"/>
            <a:ext cx="5207000" cy="147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650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COMM-PASS\5-design\grafika\2012\PPT_1024x768\compass20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" y="0"/>
            <a:ext cx="9144000" cy="6858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COMM-PASS\5-design\grafika\2012\PPT_1024x768\log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480844"/>
            <a:ext cx="5207000" cy="147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135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COMM-PASS\5-design\grafika\2012\PPT_1024x768\compass20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" y="0"/>
            <a:ext cx="9144000" cy="6858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COMM-PASS\5-design\grafika\2012\PPT_1024x768\logo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480844"/>
            <a:ext cx="5207000" cy="147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12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OMM-PASS\5-design\grafika\2012\PPT_1024x768\compass20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COMM-PASS\5-design\grafika\2012\PPT_1024x768\logo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3" y="488547"/>
            <a:ext cx="5165725" cy="1430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062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COMM-PASS\5-design\grafika\2012\PPT_1024x768\compass2012bie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0" y="0"/>
            <a:ext cx="91429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COMM-PASS\5-design\grafika\2012\PPT_1024x768\logobie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7" y="480586"/>
            <a:ext cx="5262563" cy="1544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291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COMM-PASS\5-design\grafika\2012\PPT_1024x768\compass20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" y="0"/>
            <a:ext cx="9144000" cy="6858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COMM-PASS\5-design\grafika\2012\PPT_1024x768\log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480844"/>
            <a:ext cx="5207000" cy="147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579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OMM-PASS\5-design\grafika\2012\PPT_1024x768\compass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6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COMM-PASS\5-design\grafika\2012\PPT_1024x768\logo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2" y="489305"/>
            <a:ext cx="5202237" cy="1449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886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OMM-PASS\5-design\grafika\2012\PPT_1024x768\compass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6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COMM-PASS\5-design\grafika\2012\PPT_1024x768\logo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2" y="489305"/>
            <a:ext cx="5202237" cy="1449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845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OMM-PASS\5-design\grafika\2012\PPT_1024x768\compass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6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COMM-PASS\5-design\grafika\2012\PPT_1024x768\logo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2" y="489305"/>
            <a:ext cx="5202237" cy="1449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68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OMM-PASS\5-design\grafika\2012\PPT_1024x768\compass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6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COMM-PASS\5-design\grafika\2012\PPT_1024x768\logo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2" y="489305"/>
            <a:ext cx="5202237" cy="1449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820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uspech@commpass.s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inkedin.com/groups?groupDashboard=&amp;gid=4002106&amp;trk=anet_ug_anlytx&amp;goback=.gna_4002106" TargetMode="External"/><Relationship Id="rId5" Type="http://schemas.openxmlformats.org/officeDocument/2006/relationships/hyperlink" Target="http://www.facebook.com/spajamenajlepsich" TargetMode="External"/><Relationship Id="rId4" Type="http://schemas.openxmlformats.org/officeDocument/2006/relationships/hyperlink" Target="http://www.uspechposlovensky.s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sz="4800" dirty="0" smtClean="0"/>
              <a:t>ÚSPECH PO SLOVENSKY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sz="3600" i="1" dirty="0" smtClean="0"/>
              <a:t>Môj formulár úspechu:</a:t>
            </a:r>
          </a:p>
          <a:p>
            <a:pPr marL="0" indent="0" algn="ctr">
              <a:buNone/>
            </a:pPr>
            <a:endParaRPr lang="sk-SK" sz="3600" i="1" dirty="0" smtClean="0"/>
          </a:p>
          <a:p>
            <a:pPr marL="0" indent="0">
              <a:buNone/>
            </a:pPr>
            <a:r>
              <a:rPr lang="sk-SK" sz="2800" i="1" dirty="0" smtClean="0"/>
              <a:t>Meno:</a:t>
            </a:r>
          </a:p>
          <a:p>
            <a:pPr marL="0" indent="0">
              <a:buNone/>
            </a:pPr>
            <a:r>
              <a:rPr lang="sk-SK" sz="2800" i="1" dirty="0" smtClean="0"/>
              <a:t>Priezvisko:</a:t>
            </a:r>
            <a:endParaRPr lang="sk-SK" sz="2800" i="1" dirty="0"/>
          </a:p>
          <a:p>
            <a:pPr marL="0" indent="0">
              <a:buNone/>
            </a:pPr>
            <a:r>
              <a:rPr lang="sk-SK" sz="2800" i="1" dirty="0" smtClean="0"/>
              <a:t>Dátum: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016224" cy="1558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068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59633" y="188913"/>
            <a:ext cx="7607796" cy="575791"/>
          </a:xfrm>
        </p:spPr>
        <p:txBody>
          <a:bodyPr/>
          <a:lstStyle/>
          <a:p>
            <a:r>
              <a:rPr lang="sk-SK" dirty="0" smtClean="0"/>
              <a:t>Motivačné otázky</a:t>
            </a:r>
            <a:endParaRPr lang="sk-SK" dirty="0"/>
          </a:p>
          <a:p>
            <a:endParaRPr lang="sk-S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pl-PL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Čo je podľa </a:t>
            </a:r>
            <a:r>
              <a:rPr lang="pl-PL" dirty="0" smtClean="0"/>
              <a:t>Teba </a:t>
            </a:r>
            <a:r>
              <a:rPr lang="pl-PL" dirty="0"/>
              <a:t>úspech? </a:t>
            </a:r>
            <a:endParaRPr lang="pl-PL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/>
              <a:t>Čo Ťa </a:t>
            </a:r>
            <a:r>
              <a:rPr lang="sk-SK" dirty="0"/>
              <a:t>najviac motivuje? </a:t>
            </a:r>
            <a:endParaRPr lang="sk-SK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/>
              <a:t>Tvoje </a:t>
            </a:r>
            <a:r>
              <a:rPr lang="sk-SK" dirty="0"/>
              <a:t>najväčšie životné poučenie. </a:t>
            </a:r>
            <a:endParaRPr lang="sk-SK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/>
              <a:t>Tvoje </a:t>
            </a:r>
            <a:r>
              <a:rPr lang="sk-SK" dirty="0"/>
              <a:t>najväčšie životné prekážky. </a:t>
            </a:r>
            <a:endParaRPr lang="sk-SK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/>
              <a:t>Tvoja </a:t>
            </a:r>
            <a:r>
              <a:rPr lang="sk-SK" dirty="0"/>
              <a:t>aktuálna výzva. </a:t>
            </a:r>
            <a:endParaRPr lang="sk-SK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/>
              <a:t>Tvoje </a:t>
            </a:r>
            <a:r>
              <a:rPr lang="sk-SK" dirty="0"/>
              <a:t>odporúčania na úspech. </a:t>
            </a:r>
            <a:endParaRPr lang="sk-SK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 </a:t>
            </a:r>
            <a:r>
              <a:rPr lang="sk-SK" dirty="0" smtClean="0"/>
              <a:t>Tvo</a:t>
            </a:r>
            <a:r>
              <a:rPr lang="pt-BR" dirty="0" smtClean="0"/>
              <a:t>j </a:t>
            </a:r>
            <a:r>
              <a:rPr lang="pt-BR" dirty="0"/>
              <a:t>profil: pár info o </a:t>
            </a:r>
            <a:r>
              <a:rPr lang="sk-SK" dirty="0" smtClean="0"/>
              <a:t>Tebe</a:t>
            </a:r>
            <a:r>
              <a:rPr lang="pt-BR" dirty="0" smtClean="0"/>
              <a:t>... </a:t>
            </a:r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20888"/>
            <a:ext cx="3540391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47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/>
              <a:t>Môj formulár </a:t>
            </a:r>
            <a:r>
              <a:rPr lang="sk-SK" dirty="0" smtClean="0"/>
              <a:t>úspechu</a:t>
            </a:r>
            <a:endParaRPr lang="sk-S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9224544"/>
              </p:ext>
            </p:extLst>
          </p:nvPr>
        </p:nvGraphicFramePr>
        <p:xfrm>
          <a:off x="107504" y="1863944"/>
          <a:ext cx="896448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162"/>
                <a:gridCol w="2988162"/>
                <a:gridCol w="2988162"/>
              </a:tblGrid>
              <a:tr h="180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1.</a:t>
                      </a:r>
                      <a:r>
                        <a:rPr lang="en-US" baseline="0" dirty="0" smtClean="0"/>
                        <a:t>) </a:t>
                      </a:r>
                      <a:r>
                        <a:rPr lang="sk-SK" baseline="0" dirty="0" smtClean="0"/>
                        <a:t>Ú</a:t>
                      </a:r>
                      <a:r>
                        <a:rPr lang="pl-PL" dirty="0" smtClean="0"/>
                        <a:t>spech podľa mňa</a:t>
                      </a:r>
                      <a:r>
                        <a:rPr lang="pl-PL" baseline="0" dirty="0" smtClean="0"/>
                        <a:t> je:</a:t>
                      </a:r>
                      <a:r>
                        <a:rPr lang="pl-PL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l-PL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pl-PL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/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2.) </a:t>
                      </a:r>
                      <a:r>
                        <a:rPr lang="sk-SK" dirty="0" smtClean="0"/>
                        <a:t>Moja najväčšia motivácia: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l-PL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3.)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sk-SK" sz="1800" dirty="0" smtClean="0"/>
                        <a:t>Moje najväčšie životné poučenie: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l-PL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</a:txBody>
                  <a:tcPr/>
                </a:tc>
              </a:tr>
              <a:tr h="180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4.) </a:t>
                      </a:r>
                      <a:r>
                        <a:rPr lang="sk-SK" b="1" dirty="0" smtClean="0"/>
                        <a:t>Moje najväčšie životné prekážky: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l-PL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dirty="0" smtClean="0"/>
                        <a:t>5</a:t>
                      </a:r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Moja aktuálna výzva: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sk-SK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k-SK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Aaa</a:t>
                      </a:r>
                      <a:endParaRPr lang="sk-SK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k-SK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Aaa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k-SK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Aaa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200" dirty="0" smtClean="0"/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6.)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sk-SK" b="1" dirty="0" smtClean="0"/>
                        <a:t>Moje odporúčania na úspech: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200" dirty="0" smtClean="0"/>
                    </a:p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3363739"/>
              </p:ext>
            </p:extLst>
          </p:nvPr>
        </p:nvGraphicFramePr>
        <p:xfrm>
          <a:off x="107504" y="5536352"/>
          <a:ext cx="896448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488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 7.) Môj profil</a:t>
                      </a:r>
                      <a:r>
                        <a:rPr lang="sk-SK" baseline="0" dirty="0" smtClean="0"/>
                        <a:t> a foto</a:t>
                      </a:r>
                      <a:r>
                        <a:rPr lang="pt-BR" dirty="0" smtClean="0"/>
                        <a:t>:  </a:t>
                      </a:r>
                      <a:endParaRPr lang="sk-SK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l-PL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dirty="0" smtClean="0"/>
                        <a:t> Aaa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47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smtClean="0"/>
              <a:t>Kontakt</a:t>
            </a:r>
            <a:r>
              <a:rPr lang="en-US" dirty="0" smtClean="0"/>
              <a:t> / S</a:t>
            </a:r>
            <a:r>
              <a:rPr lang="sk-SK" dirty="0" smtClean="0"/>
              <a:t>úhlas</a:t>
            </a:r>
            <a:endParaRPr lang="sk-S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257300" lvl="3" indent="0">
              <a:buNone/>
            </a:pP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pPr marL="1257300" lvl="3" indent="0">
              <a:buNone/>
            </a:pPr>
            <a:endParaRPr lang="sk-SK" sz="1800" dirty="0">
              <a:latin typeface="Arial" pitchFamily="34" charset="0"/>
              <a:cs typeface="Arial" pitchFamily="34" charset="0"/>
            </a:endParaRPr>
          </a:p>
          <a:p>
            <a:pPr marL="1257300" lvl="3" indent="0">
              <a:buNone/>
            </a:pP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sk-SK" sz="1800" dirty="0" smtClean="0"/>
          </a:p>
          <a:p>
            <a:pPr algn="ctr">
              <a:buNone/>
            </a:pPr>
            <a:r>
              <a:rPr lang="sk-SK" sz="1800" dirty="0" smtClean="0"/>
              <a:t>Vyplnený </a:t>
            </a:r>
            <a:r>
              <a:rPr lang="en-US" sz="1800" dirty="0" smtClean="0"/>
              <a:t>“</a:t>
            </a:r>
            <a:r>
              <a:rPr lang="en-US" sz="1800" dirty="0" smtClean="0"/>
              <a:t>M</a:t>
            </a:r>
            <a:r>
              <a:rPr lang="sk-SK" sz="1800" dirty="0" smtClean="0"/>
              <a:t>ô</a:t>
            </a:r>
            <a:r>
              <a:rPr lang="en-US" sz="1800" dirty="0" smtClean="0"/>
              <a:t>j </a:t>
            </a:r>
            <a:r>
              <a:rPr lang="sk-SK" sz="1800" dirty="0" smtClean="0"/>
              <a:t>formulár úspechu</a:t>
            </a:r>
            <a:r>
              <a:rPr lang="en-US" sz="1800" dirty="0" smtClean="0"/>
              <a:t>” </a:t>
            </a:r>
            <a:r>
              <a:rPr lang="sk-SK" sz="1800" dirty="0" smtClean="0"/>
              <a:t>pošli na</a:t>
            </a:r>
            <a:r>
              <a:rPr lang="sk-SK" sz="1800" dirty="0"/>
              <a:t>: </a:t>
            </a:r>
            <a:endParaRPr lang="sk-SK" sz="1800" dirty="0" smtClean="0"/>
          </a:p>
          <a:p>
            <a:pPr algn="ctr">
              <a:buNone/>
            </a:pPr>
            <a:r>
              <a:rPr lang="sk-SK" sz="1800" dirty="0" smtClean="0">
                <a:hlinkClick r:id="rId3"/>
              </a:rPr>
              <a:t>uspech@commpass.sk</a:t>
            </a:r>
            <a:endParaRPr lang="sk-SK" sz="1800" dirty="0" smtClean="0"/>
          </a:p>
          <a:p>
            <a:pPr algn="just">
              <a:buNone/>
            </a:pPr>
            <a:endParaRPr lang="sk-SK" dirty="0" smtClean="0"/>
          </a:p>
          <a:p>
            <a:pPr algn="just">
              <a:buNone/>
            </a:pPr>
            <a:r>
              <a:rPr lang="sk-SK" sz="1000" dirty="0" smtClean="0"/>
              <a:t>Vyplnením dotazníka „Môj formulára úspechu“  dávam súhlas spoločnosti COMM-PASS s.r.o ako relizátorovi projektu „ÚSPECH PO</a:t>
            </a:r>
            <a:endParaRPr lang="en-US" sz="1000" dirty="0" smtClean="0"/>
          </a:p>
          <a:p>
            <a:pPr algn="just">
              <a:buNone/>
            </a:pPr>
            <a:r>
              <a:rPr lang="sk-SK" sz="1000" dirty="0" smtClean="0"/>
              <a:t>SLOVENSKY“,</a:t>
            </a:r>
            <a:r>
              <a:rPr lang="en-US" sz="1000" dirty="0" smtClean="0"/>
              <a:t> </a:t>
            </a:r>
            <a:r>
              <a:rPr lang="sk-SK" sz="1000" dirty="0" smtClean="0"/>
              <a:t>v zmysle zákona </a:t>
            </a:r>
            <a:r>
              <a:rPr lang="sk-SK" sz="1000" dirty="0" smtClean="0"/>
              <a:t>č.122</a:t>
            </a:r>
            <a:r>
              <a:rPr lang="en-US" sz="1000" dirty="0" smtClean="0"/>
              <a:t>/20</a:t>
            </a:r>
            <a:r>
              <a:rPr lang="sk-SK" sz="1000" dirty="0" smtClean="0"/>
              <a:t>13</a:t>
            </a:r>
            <a:r>
              <a:rPr lang="en-US" sz="1000" dirty="0" smtClean="0"/>
              <a:t> </a:t>
            </a:r>
            <a:r>
              <a:rPr lang="sk-SK" sz="1000" dirty="0" err="1" smtClean="0"/>
              <a:t>Z.z</a:t>
            </a:r>
            <a:r>
              <a:rPr lang="sk-SK" sz="1000" dirty="0" smtClean="0"/>
              <a:t>.</a:t>
            </a:r>
            <a:r>
              <a:rPr lang="en-US" sz="1000" dirty="0" smtClean="0"/>
              <a:t> </a:t>
            </a:r>
            <a:r>
              <a:rPr lang="sk-SK" sz="1000" dirty="0" smtClean="0"/>
              <a:t>o ochrane osobných údajov  v znení neskorších predpisov, aby uvedené údaje boli  </a:t>
            </a:r>
            <a:endParaRPr lang="en-US" sz="1000" dirty="0" smtClean="0"/>
          </a:p>
          <a:p>
            <a:pPr algn="just">
              <a:buNone/>
            </a:pPr>
            <a:r>
              <a:rPr lang="sk-SK" sz="1000" dirty="0" smtClean="0"/>
              <a:t>zverejnené, uložené do databázy a využité na potreby projektu </a:t>
            </a:r>
            <a:r>
              <a:rPr lang="sk-SK" sz="1000" dirty="0"/>
              <a:t>„ÚSPECH PO SLOVENSKY</a:t>
            </a:r>
            <a:r>
              <a:rPr lang="sk-SK" sz="1000" dirty="0" smtClean="0"/>
              <a:t>“. Súhlas potvrdzujem zaslaním vyplneného </a:t>
            </a:r>
            <a:endParaRPr lang="en-US" sz="1000" dirty="0" smtClean="0"/>
          </a:p>
          <a:p>
            <a:pPr algn="just">
              <a:buNone/>
            </a:pPr>
            <a:r>
              <a:rPr lang="sk-SK" sz="1000" dirty="0" smtClean="0"/>
              <a:t>formulára realizátorovi projektu – COMM-PASS s.r.o. alebo zaslaním odpovedí mailom. Súhlasím so zaradením do zlosovania o atraktívne </a:t>
            </a:r>
            <a:endParaRPr lang="en-US" sz="1000" dirty="0" smtClean="0"/>
          </a:p>
          <a:p>
            <a:pPr algn="just">
              <a:buNone/>
            </a:pPr>
            <a:r>
              <a:rPr lang="sk-SK" sz="1000" dirty="0"/>
              <a:t>c</a:t>
            </a:r>
            <a:r>
              <a:rPr lang="sk-SK" sz="1000" dirty="0" smtClean="0"/>
              <a:t>eny. </a:t>
            </a:r>
          </a:p>
          <a:p>
            <a:pPr algn="just">
              <a:buNone/>
            </a:pPr>
            <a:endParaRPr lang="en-US" sz="1200" dirty="0" smtClean="0"/>
          </a:p>
          <a:p>
            <a:pPr>
              <a:buNone/>
            </a:pPr>
            <a:r>
              <a:rPr lang="sk-SK" sz="1200" dirty="0" smtClean="0"/>
              <a:t>COMM-PASS </a:t>
            </a:r>
            <a:r>
              <a:rPr lang="sk-SK" sz="1200" dirty="0"/>
              <a:t>s.r.o. </a:t>
            </a:r>
            <a:endParaRPr lang="sk-SK" sz="1200" dirty="0" smtClean="0"/>
          </a:p>
          <a:p>
            <a:pPr>
              <a:buNone/>
            </a:pPr>
            <a:r>
              <a:rPr lang="sk-SK" sz="1200" dirty="0" err="1" smtClean="0">
                <a:hlinkClick r:id="rId4"/>
              </a:rPr>
              <a:t>www.uspechposlovensky.sk</a:t>
            </a:r>
            <a:endParaRPr lang="sk-SK" sz="1200" dirty="0" smtClean="0"/>
          </a:p>
          <a:p>
            <a:pPr>
              <a:buNone/>
            </a:pPr>
            <a:endParaRPr lang="sk-SK" sz="1200" dirty="0" smtClean="0"/>
          </a:p>
          <a:p>
            <a:pPr>
              <a:buNone/>
            </a:pPr>
            <a:r>
              <a:rPr lang="sk-SK" sz="1200" dirty="0" err="1" smtClean="0"/>
              <a:t>mt</a:t>
            </a:r>
            <a:r>
              <a:rPr lang="sk-SK" sz="1200" dirty="0"/>
              <a:t>: +421 905 852 </a:t>
            </a:r>
            <a:r>
              <a:rPr lang="sk-SK" sz="1200" dirty="0" smtClean="0"/>
              <a:t>231                            Facebook</a:t>
            </a:r>
            <a:r>
              <a:rPr lang="sk-SK" sz="1200" dirty="0"/>
              <a:t>: </a:t>
            </a:r>
            <a:r>
              <a:rPr lang="sk-SK" sz="1200" dirty="0" smtClean="0"/>
              <a:t> </a:t>
            </a:r>
            <a:r>
              <a:rPr lang="sk-SK" sz="1200" dirty="0" err="1" smtClean="0">
                <a:hlinkClick r:id="rId5"/>
              </a:rPr>
              <a:t>www.facebook.com</a:t>
            </a:r>
            <a:r>
              <a:rPr lang="sk-SK" sz="1200" dirty="0" smtClean="0">
                <a:hlinkClick r:id="rId5"/>
              </a:rPr>
              <a:t>/</a:t>
            </a:r>
            <a:r>
              <a:rPr lang="sk-SK" sz="1200" dirty="0" err="1" smtClean="0">
                <a:hlinkClick r:id="rId5"/>
              </a:rPr>
              <a:t>spajamenajlepsich</a:t>
            </a:r>
            <a:r>
              <a:rPr lang="sk-SK" sz="1200" dirty="0" smtClean="0"/>
              <a:t>  </a:t>
            </a:r>
            <a:endParaRPr lang="sk-SK" sz="1200" dirty="0" smtClean="0"/>
          </a:p>
          <a:p>
            <a:pPr>
              <a:buNone/>
            </a:pPr>
            <a:r>
              <a:rPr lang="sk-SK" sz="1200" dirty="0" err="1" smtClean="0">
                <a:hlinkClick r:id="rId3"/>
              </a:rPr>
              <a:t>uspech</a:t>
            </a:r>
            <a:r>
              <a:rPr lang="sk-SK" sz="1200" dirty="0" err="1" smtClean="0">
                <a:hlinkClick r:id="rId3"/>
              </a:rPr>
              <a:t>@commpass.sk</a:t>
            </a:r>
            <a:r>
              <a:rPr lang="sk-SK" sz="1200" dirty="0" smtClean="0"/>
              <a:t>                         </a:t>
            </a:r>
            <a:r>
              <a:rPr lang="en-US" sz="1200" dirty="0" smtClean="0"/>
              <a:t>Linkedin: </a:t>
            </a:r>
            <a:r>
              <a:rPr lang="sk-SK" sz="1200" dirty="0" smtClean="0"/>
              <a:t> </a:t>
            </a:r>
            <a:r>
              <a:rPr lang="sk-SK" sz="1200" dirty="0" smtClean="0">
                <a:hlinkClick r:id="rId6"/>
              </a:rPr>
              <a:t>TR</a:t>
            </a:r>
            <a:r>
              <a:rPr lang="en-US" sz="1200" dirty="0" smtClean="0">
                <a:hlinkClick r:id="rId6"/>
              </a:rPr>
              <a:t>AIN </a:t>
            </a:r>
            <a:r>
              <a:rPr lang="en-US" sz="1200" dirty="0">
                <a:hlinkClick r:id="rId6"/>
              </a:rPr>
              <a:t>UP SLOVAKIA – CONNECTING THE BEST</a:t>
            </a:r>
            <a:endParaRPr lang="sk-SK" sz="1200" dirty="0"/>
          </a:p>
          <a:p>
            <a:pPr>
              <a:buNone/>
            </a:pPr>
            <a:endParaRPr lang="sk-SK" sz="1200" dirty="0"/>
          </a:p>
          <a:p>
            <a:pPr>
              <a:buNone/>
            </a:pPr>
            <a:r>
              <a:rPr lang="sk-SK" sz="1200" dirty="0" smtClean="0"/>
              <a:t>                                                                </a:t>
            </a:r>
            <a:r>
              <a:rPr lang="en-US" sz="1200" dirty="0" smtClean="0"/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sk-SK" sz="1200" dirty="0">
              <a:latin typeface="Arial" pitchFamily="34" charset="0"/>
              <a:cs typeface="Arial" pitchFamily="34" charset="0"/>
            </a:endParaRPr>
          </a:p>
          <a:p>
            <a:pPr marL="1257300" lvl="3" indent="0">
              <a:buNone/>
            </a:pPr>
            <a:endParaRPr lang="sk-SK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116890">
            <a:off x="1877394" y="1722726"/>
            <a:ext cx="554267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k-SK" sz="4400" i="1" dirty="0" smtClean="0"/>
              <a:t>ÚSPECH PO SLOVENSKY</a:t>
            </a:r>
          </a:p>
          <a:p>
            <a:r>
              <a:rPr lang="sk-SK" sz="3200" i="1" dirty="0" smtClean="0"/>
              <a:t>            inšpirujme sa spoločne ...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02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_Master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_Master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4_Master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5_Master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6_Master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7_Master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8_Master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ster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 2012</Template>
  <TotalTime>5681</TotalTime>
  <Words>285</Words>
  <Application>Microsoft Office PowerPoint</Application>
  <PresentationFormat>On-screen Show (4:3)</PresentationFormat>
  <Paragraphs>82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4</vt:i4>
      </vt:variant>
    </vt:vector>
  </HeadingPairs>
  <TitlesOfParts>
    <vt:vector size="28" baseType="lpstr">
      <vt:lpstr>Master_2012</vt:lpstr>
      <vt:lpstr>1_Custom Design</vt:lpstr>
      <vt:lpstr>Custom Design</vt:lpstr>
      <vt:lpstr>2_Custom Design</vt:lpstr>
      <vt:lpstr>1_Master_2012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2_Master_2012</vt:lpstr>
      <vt:lpstr>14_Custom Design</vt:lpstr>
      <vt:lpstr>3_Master_2012</vt:lpstr>
      <vt:lpstr>4_Master_2012</vt:lpstr>
      <vt:lpstr>5_Master_2012</vt:lpstr>
      <vt:lpstr>6_Master_2012</vt:lpstr>
      <vt:lpstr>7_Master_2012</vt:lpstr>
      <vt:lpstr>8_Master_2012</vt:lpstr>
      <vt:lpstr>Slide 1</vt:lpstr>
      <vt:lpstr>Slide 2</vt:lpstr>
      <vt:lpstr>Slide 3</vt:lpstr>
      <vt:lpstr>Slide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</dc:creator>
  <cp:lastModifiedBy>Peter PM</cp:lastModifiedBy>
  <cp:revision>1043</cp:revision>
  <dcterms:created xsi:type="dcterms:W3CDTF">2012-03-13T11:09:11Z</dcterms:created>
  <dcterms:modified xsi:type="dcterms:W3CDTF">2013-08-02T12:45:44Z</dcterms:modified>
</cp:coreProperties>
</file>